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5" r:id="rId3"/>
    <p:sldId id="271" r:id="rId4"/>
    <p:sldId id="276" r:id="rId5"/>
    <p:sldId id="287" r:id="rId6"/>
    <p:sldId id="288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B39"/>
    <a:srgbClr val="EE833A"/>
    <a:srgbClr val="F7F7F7"/>
    <a:srgbClr val="F5F5F5"/>
    <a:srgbClr val="FCFCFC"/>
    <a:srgbClr val="FFFFFF"/>
    <a:srgbClr val="F9F9F9"/>
    <a:srgbClr val="638A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01522-6A81-48C9-9ABD-FAC3BC0E3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809A0D-C87A-44FD-8288-E87AC83A1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174F13-A074-4C7B-A6EF-1E31D6D08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5553A5-639A-44EF-9DA9-236DBB94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966CDF-28DB-44FD-A4A2-F5A40822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839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9290E-FA78-4136-A126-138153671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CAF111-E31F-45A6-A738-282A1027B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1BA19E-52B0-42F7-862B-7B4C00E1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27C5D6-C93F-488F-837B-3BFC4583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59F976-F7BD-44DF-911B-161665B3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0507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4C3E4F2-ED2D-4788-9207-C9E090199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01AAFC-2206-4810-A720-6FAEB8D59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C5C60F-D897-4FF3-9F32-6069A60C8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01CDE9-CA85-43AB-AE4B-7BA5DEC7D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2055A2-AB61-43E5-AA8E-CFB3451E6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575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047E9-1067-418B-B9EF-C136B5274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A73154-B85F-4179-BA97-BBE6C112C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601288-8E24-48BB-9D5F-E571907DA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9DEA84-9529-4788-8FDD-0F72AC194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4D5B1A-7321-4FBA-84C2-DE233B19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602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A6588-A373-42D0-8306-C0F19A0CD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93F982-F835-45A3-8B9B-9810C5354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DA00AF-31B1-400C-9C00-F02715087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632EE1-96FB-47CD-80E5-381512582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00FC4-C105-467F-9278-DFDC02BED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889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B27E0E-7002-4E6C-9A9E-FA9323C3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CECA13-D77A-4EA3-B048-44BADD128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5F0912-63DC-4C40-99A3-379EAD23D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9540D4-5050-4BD8-BBEC-97B6A80AA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4699CC-87F9-43B3-9072-4E128453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092651-F285-401E-9011-5DB7466E1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810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5AE8E-4ED2-4148-8B42-D915C412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865315-9247-4072-AE57-61F6DAA6A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8ABBF5-C245-4852-B369-678667FB4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7CA96F-3EC6-42CD-A07C-02217BA3C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0A508F-CFC6-4ED0-B166-CC0AD74E5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37027D9-2076-4619-A8B6-8B750BAF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584F95-417D-4D41-B4DE-53C6E97C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E230F7-E5EE-438D-B07F-1BA336544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695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CBA57B-23BF-4711-AED7-C7CEA9FC6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D67C354-2205-4E52-919C-9DA006211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DC88404-BAB6-4E1B-9CE4-F854E276C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CE5F59-8FDF-4B5A-9510-38F28DA33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16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273A02-3B6F-4748-BC04-916AE6A49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7D9554-A07A-4CD6-A8BD-C4523E42E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DF7624-35CC-49FA-AB1E-9054BD280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31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AE7DE-14D6-4DA8-ABE3-C3C0A96F5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4F5721-8F8B-407A-858C-B2427276E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AFDF20-5672-492F-8B01-3CC9E83D6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D5BF5C-3DD2-450F-B87E-99C9DC692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99AA84-2D03-41A4-BB59-DEFFC34DB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13871A-9660-4C10-B7B2-6A2C1A89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4361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1C1F0-FA89-4406-B39D-668FB7BB2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FF24E24-7E45-4A04-88E9-94CB07E73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CEED2B-9518-485B-8955-5D18EE6B4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97224C-3F96-4B2C-B429-52A33F174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E5C063-C8E5-4C0A-ACC7-29DEB896A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1271DB-7DDF-4D13-8179-D5FEE78C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913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F43560-E15D-43D7-BBDB-F31369595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87FE1D-E54D-4E4B-9114-D0E62180A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AF6AD0-8676-414A-8C4F-97D9B42120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F378-FB0F-4DB4-8617-E818DA85D85E}" type="datetimeFigureOut">
              <a:rPr lang="es-AR" smtClean="0"/>
              <a:pPr/>
              <a:t>17/1/2023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D151E2-CE71-44E4-B4F7-33622976E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DDE20C-BDAD-4188-9209-0D92315ED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35CA-C3F0-4E4B-B17A-E7DC7C77B7D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962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Marcador de número de diapositiva">
            <a:extLst>
              <a:ext uri="{FF2B5EF4-FFF2-40B4-BE49-F238E27FC236}">
                <a16:creationId xmlns:a16="http://schemas.microsoft.com/office/drawing/2014/main" id="{3CDF0921-977B-4CBA-9E79-EC15F62526AC}"/>
              </a:ext>
            </a:extLst>
          </p:cNvPr>
          <p:cNvSpPr txBox="1">
            <a:spLocks/>
          </p:cNvSpPr>
          <p:nvPr/>
        </p:nvSpPr>
        <p:spPr>
          <a:xfrm>
            <a:off x="838200" y="6748234"/>
            <a:ext cx="27432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s-A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1181EE-0845-4E0F-9924-60966914954D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F3E157A2-59E4-104E-8537-EEAD9DB7A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43763"/>
            <a:ext cx="7876716" cy="1068821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Calibri Light" panose="020F0302020204030204" pitchFamily="34" charset="0"/>
              </a:rPr>
              <a:t>Ingrese a la página de AFIP: www.afip.gob.ar</a:t>
            </a:r>
            <a:endParaRPr lang="es-AR" sz="5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Imagen 2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9EAEFFFA-F147-B6C2-8813-DB38DB548C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178" r="1047" b="26898"/>
          <a:stretch/>
        </p:blipFill>
        <p:spPr bwMode="auto">
          <a:xfrm>
            <a:off x="436576" y="2270799"/>
            <a:ext cx="9106846" cy="31005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Flecha: pentágono 7">
            <a:extLst>
              <a:ext uri="{FF2B5EF4-FFF2-40B4-BE49-F238E27FC236}">
                <a16:creationId xmlns:a16="http://schemas.microsoft.com/office/drawing/2014/main" id="{AE76C0A1-DA9C-3BAF-F8D9-43CCB5A6DCC8}"/>
              </a:ext>
            </a:extLst>
          </p:cNvPr>
          <p:cNvSpPr/>
          <p:nvPr/>
        </p:nvSpPr>
        <p:spPr>
          <a:xfrm rot="10800000">
            <a:off x="9745670" y="3250829"/>
            <a:ext cx="2110809" cy="795552"/>
          </a:xfrm>
          <a:prstGeom prst="homePlate">
            <a:avLst>
              <a:gd name="adj" fmla="val 63253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4F666D31-407F-90A7-74F8-B34779DA34DB}"/>
              </a:ext>
            </a:extLst>
          </p:cNvPr>
          <p:cNvSpPr/>
          <p:nvPr/>
        </p:nvSpPr>
        <p:spPr>
          <a:xfrm>
            <a:off x="6620423" y="3387228"/>
            <a:ext cx="2784403" cy="52275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" name="9 Rectángulo">
            <a:extLst>
              <a:ext uri="{FF2B5EF4-FFF2-40B4-BE49-F238E27FC236}">
                <a16:creationId xmlns:a16="http://schemas.microsoft.com/office/drawing/2014/main" id="{CF16DE4D-F075-B66C-B89A-03D35163D4EA}"/>
              </a:ext>
            </a:extLst>
          </p:cNvPr>
          <p:cNvSpPr/>
          <p:nvPr/>
        </p:nvSpPr>
        <p:spPr>
          <a:xfrm>
            <a:off x="9868957" y="3325438"/>
            <a:ext cx="21108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rgbClr val="C00000"/>
                </a:solidFill>
              </a:rPr>
              <a:t>Acceda con su </a:t>
            </a:r>
          </a:p>
          <a:p>
            <a:pPr algn="ctr"/>
            <a:r>
              <a:rPr lang="es-AR" b="1" dirty="0">
                <a:solidFill>
                  <a:srgbClr val="C00000"/>
                </a:solidFill>
              </a:rPr>
              <a:t>CUIT y Clave Fiscal</a:t>
            </a:r>
          </a:p>
        </p:txBody>
      </p:sp>
    </p:spTree>
    <p:extLst>
      <p:ext uri="{BB962C8B-B14F-4D97-AF65-F5344CB8AC3E}">
        <p14:creationId xmlns:p14="http://schemas.microsoft.com/office/powerpoint/2010/main" val="296770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Marcador de número de diapositiva">
            <a:extLst>
              <a:ext uri="{FF2B5EF4-FFF2-40B4-BE49-F238E27FC236}">
                <a16:creationId xmlns:a16="http://schemas.microsoft.com/office/drawing/2014/main" id="{3CDF0921-977B-4CBA-9E79-EC15F62526AC}"/>
              </a:ext>
            </a:extLst>
          </p:cNvPr>
          <p:cNvSpPr txBox="1">
            <a:spLocks/>
          </p:cNvSpPr>
          <p:nvPr/>
        </p:nvSpPr>
        <p:spPr>
          <a:xfrm>
            <a:off x="838200" y="6748234"/>
            <a:ext cx="27432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s-A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1181EE-0845-4E0F-9924-60966914954D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3E157A2-59E4-104E-8537-EEAD9DB7A366}"/>
              </a:ext>
            </a:extLst>
          </p:cNvPr>
          <p:cNvSpPr txBox="1">
            <a:spLocks/>
          </p:cNvSpPr>
          <p:nvPr/>
        </p:nvSpPr>
        <p:spPr>
          <a:xfrm>
            <a:off x="2319971" y="829054"/>
            <a:ext cx="7731439" cy="1068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es-AR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Acceda en e-Servicios SRT – Sistema de Ventanilla Electrónica</a:t>
            </a:r>
          </a:p>
        </p:txBody>
      </p:sp>
      <p:pic>
        <p:nvPicPr>
          <p:cNvPr id="2" name="Imagen 1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5FCA1F8A-5705-411F-F9D4-D1A61EB5AE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609" b="25446"/>
          <a:stretch/>
        </p:blipFill>
        <p:spPr>
          <a:xfrm>
            <a:off x="1826488" y="2794507"/>
            <a:ext cx="8539024" cy="2493707"/>
          </a:xfrm>
          <a:prstGeom prst="rect">
            <a:avLst/>
          </a:prstGeom>
        </p:spPr>
      </p:pic>
      <p:sp>
        <p:nvSpPr>
          <p:cNvPr id="3" name="Flecha: pentágono 7">
            <a:extLst>
              <a:ext uri="{FF2B5EF4-FFF2-40B4-BE49-F238E27FC236}">
                <a16:creationId xmlns:a16="http://schemas.microsoft.com/office/drawing/2014/main" id="{7F251979-B691-FC62-1817-C8FEFB2A89AF}"/>
              </a:ext>
            </a:extLst>
          </p:cNvPr>
          <p:cNvSpPr/>
          <p:nvPr/>
        </p:nvSpPr>
        <p:spPr>
          <a:xfrm rot="10800000">
            <a:off x="7725255" y="4352554"/>
            <a:ext cx="1935580" cy="443628"/>
          </a:xfrm>
          <a:prstGeom prst="homePlate">
            <a:avLst>
              <a:gd name="adj" fmla="val 63253"/>
            </a:avLst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4" name="44 Rectángulo">
            <a:extLst>
              <a:ext uri="{FF2B5EF4-FFF2-40B4-BE49-F238E27FC236}">
                <a16:creationId xmlns:a16="http://schemas.microsoft.com/office/drawing/2014/main" id="{AC57534D-2461-5BFA-0A2F-06F56E32473E}"/>
              </a:ext>
            </a:extLst>
          </p:cNvPr>
          <p:cNvSpPr/>
          <p:nvPr/>
        </p:nvSpPr>
        <p:spPr>
          <a:xfrm>
            <a:off x="8153204" y="4352554"/>
            <a:ext cx="14873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b="1" dirty="0">
                <a:solidFill>
                  <a:srgbClr val="C00000"/>
                </a:solidFill>
              </a:rPr>
              <a:t>Ingresar aquí</a:t>
            </a:r>
          </a:p>
        </p:txBody>
      </p:sp>
      <p:sp>
        <p:nvSpPr>
          <p:cNvPr id="7" name="Elipse 1">
            <a:extLst>
              <a:ext uri="{FF2B5EF4-FFF2-40B4-BE49-F238E27FC236}">
                <a16:creationId xmlns:a16="http://schemas.microsoft.com/office/drawing/2014/main" id="{00E61F9C-2DFE-EA60-C353-22A77E2D32F3}"/>
              </a:ext>
            </a:extLst>
          </p:cNvPr>
          <p:cNvSpPr/>
          <p:nvPr/>
        </p:nvSpPr>
        <p:spPr>
          <a:xfrm>
            <a:off x="4935082" y="4057853"/>
            <a:ext cx="2321836" cy="103303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67704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Marcador de número de diapositiva">
            <a:extLst>
              <a:ext uri="{FF2B5EF4-FFF2-40B4-BE49-F238E27FC236}">
                <a16:creationId xmlns:a16="http://schemas.microsoft.com/office/drawing/2014/main" id="{3CDF0921-977B-4CBA-9E79-EC15F62526AC}"/>
              </a:ext>
            </a:extLst>
          </p:cNvPr>
          <p:cNvSpPr txBox="1">
            <a:spLocks/>
          </p:cNvSpPr>
          <p:nvPr/>
        </p:nvSpPr>
        <p:spPr>
          <a:xfrm>
            <a:off x="838200" y="6748234"/>
            <a:ext cx="27432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s-A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1181EE-0845-4E0F-9924-60966914954D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F3E157A2-59E4-104E-8537-EEAD9DB7A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581" y="423779"/>
            <a:ext cx="8492837" cy="1068821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Ingrese al servicio de Póliza Digital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66C9097-451B-1CEA-753D-9500C7AAA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679" y="1870578"/>
            <a:ext cx="9650172" cy="4686954"/>
          </a:xfrm>
          <a:prstGeom prst="rect">
            <a:avLst/>
          </a:prstGeom>
        </p:spPr>
      </p:pic>
      <p:sp>
        <p:nvSpPr>
          <p:cNvPr id="24" name="Elipse 1">
            <a:extLst>
              <a:ext uri="{FF2B5EF4-FFF2-40B4-BE49-F238E27FC236}">
                <a16:creationId xmlns:a16="http://schemas.microsoft.com/office/drawing/2014/main" id="{A293AB62-BE94-43F2-8A4D-2928747F9C64}"/>
              </a:ext>
            </a:extLst>
          </p:cNvPr>
          <p:cNvSpPr/>
          <p:nvPr/>
        </p:nvSpPr>
        <p:spPr>
          <a:xfrm>
            <a:off x="4717774" y="4108174"/>
            <a:ext cx="4558748" cy="43732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4" name="Elipse 1">
            <a:extLst>
              <a:ext uri="{FF2B5EF4-FFF2-40B4-BE49-F238E27FC236}">
                <a16:creationId xmlns:a16="http://schemas.microsoft.com/office/drawing/2014/main" id="{69536079-969D-210C-40CB-4B02971F2149}"/>
              </a:ext>
            </a:extLst>
          </p:cNvPr>
          <p:cNvSpPr/>
          <p:nvPr/>
        </p:nvSpPr>
        <p:spPr>
          <a:xfrm>
            <a:off x="4717774" y="5894418"/>
            <a:ext cx="1782418" cy="539803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6770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Marcador de número de diapositiva">
            <a:extLst>
              <a:ext uri="{FF2B5EF4-FFF2-40B4-BE49-F238E27FC236}">
                <a16:creationId xmlns:a16="http://schemas.microsoft.com/office/drawing/2014/main" id="{3CDF0921-977B-4CBA-9E79-EC15F62526AC}"/>
              </a:ext>
            </a:extLst>
          </p:cNvPr>
          <p:cNvSpPr txBox="1">
            <a:spLocks/>
          </p:cNvSpPr>
          <p:nvPr/>
        </p:nvSpPr>
        <p:spPr>
          <a:xfrm>
            <a:off x="838200" y="6748234"/>
            <a:ext cx="27432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s-A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1181EE-0845-4E0F-9924-60966914954D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3E157A2-59E4-104E-8537-EEAD9DB7A366}"/>
              </a:ext>
            </a:extLst>
          </p:cNvPr>
          <p:cNvSpPr txBox="1">
            <a:spLocks/>
          </p:cNvSpPr>
          <p:nvPr/>
        </p:nvSpPr>
        <p:spPr>
          <a:xfrm>
            <a:off x="623455" y="315462"/>
            <a:ext cx="11568545" cy="1068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es-AR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Ingrese a la opción “Solicitud de Póliza Digital (SPD)”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6987B3E-844B-7584-7A7B-0E9A23E0DF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194"/>
          <a:stretch/>
        </p:blipFill>
        <p:spPr>
          <a:xfrm>
            <a:off x="3338127" y="1214998"/>
            <a:ext cx="5515745" cy="5533236"/>
          </a:xfrm>
          <a:prstGeom prst="rect">
            <a:avLst/>
          </a:prstGeom>
        </p:spPr>
      </p:pic>
      <p:sp>
        <p:nvSpPr>
          <p:cNvPr id="19" name="Elipse 1">
            <a:extLst>
              <a:ext uri="{FF2B5EF4-FFF2-40B4-BE49-F238E27FC236}">
                <a16:creationId xmlns:a16="http://schemas.microsoft.com/office/drawing/2014/main" id="{A293AB62-BE94-43F2-8A4D-2928747F9C64}"/>
              </a:ext>
            </a:extLst>
          </p:cNvPr>
          <p:cNvSpPr/>
          <p:nvPr/>
        </p:nvSpPr>
        <p:spPr>
          <a:xfrm>
            <a:off x="3574448" y="4874366"/>
            <a:ext cx="5043102" cy="76863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6770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Marcador de número de diapositiva">
            <a:extLst>
              <a:ext uri="{FF2B5EF4-FFF2-40B4-BE49-F238E27FC236}">
                <a16:creationId xmlns:a16="http://schemas.microsoft.com/office/drawing/2014/main" id="{3CDF0921-977B-4CBA-9E79-EC15F62526AC}"/>
              </a:ext>
            </a:extLst>
          </p:cNvPr>
          <p:cNvSpPr txBox="1">
            <a:spLocks/>
          </p:cNvSpPr>
          <p:nvPr/>
        </p:nvSpPr>
        <p:spPr>
          <a:xfrm>
            <a:off x="838200" y="6748234"/>
            <a:ext cx="27432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s-A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1181EE-0845-4E0F-9924-60966914954D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3E157A2-59E4-104E-8537-EEAD9DB7A366}"/>
              </a:ext>
            </a:extLst>
          </p:cNvPr>
          <p:cNvSpPr txBox="1">
            <a:spLocks/>
          </p:cNvSpPr>
          <p:nvPr/>
        </p:nvSpPr>
        <p:spPr>
          <a:xfrm>
            <a:off x="311727" y="580221"/>
            <a:ext cx="11568545" cy="1068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es-AR" sz="2800" b="1" dirty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+mj-cs"/>
              </a:rPr>
              <a:t>Ingrese a la opción “Solicitudes pendientes de confirmar” y confirme la SPD con IAPSER ART</a:t>
            </a:r>
          </a:p>
        </p:txBody>
      </p:sp>
      <p:sp>
        <p:nvSpPr>
          <p:cNvPr id="10" name="Elipse 1">
            <a:extLst>
              <a:ext uri="{FF2B5EF4-FFF2-40B4-BE49-F238E27FC236}">
                <a16:creationId xmlns:a16="http://schemas.microsoft.com/office/drawing/2014/main" id="{A293AB62-BE94-43F2-8A4D-2928747F9C64}"/>
              </a:ext>
            </a:extLst>
          </p:cNvPr>
          <p:cNvSpPr/>
          <p:nvPr/>
        </p:nvSpPr>
        <p:spPr>
          <a:xfrm>
            <a:off x="7649475" y="4869929"/>
            <a:ext cx="3061253" cy="638862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3" name="Elipse 1">
            <a:extLst>
              <a:ext uri="{FF2B5EF4-FFF2-40B4-BE49-F238E27FC236}">
                <a16:creationId xmlns:a16="http://schemas.microsoft.com/office/drawing/2014/main" id="{A293AB62-BE94-43F2-8A4D-2928747F9C64}"/>
              </a:ext>
            </a:extLst>
          </p:cNvPr>
          <p:cNvSpPr/>
          <p:nvPr/>
        </p:nvSpPr>
        <p:spPr>
          <a:xfrm>
            <a:off x="10042486" y="2155265"/>
            <a:ext cx="2008956" cy="211192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pic>
        <p:nvPicPr>
          <p:cNvPr id="16" name="Picture 6" descr="Resultado de imagen para icono importante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11599357" y="1649047"/>
            <a:ext cx="437139" cy="437139"/>
          </a:xfrm>
          <a:prstGeom prst="rect">
            <a:avLst/>
          </a:prstGeom>
          <a:noFill/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A1E77E1-0D7E-E5B2-F31E-83813E304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151" y="1894401"/>
            <a:ext cx="9097645" cy="287695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78760B5-CF24-2329-4704-CE31D7DC55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2226"/>
          <a:stretch/>
        </p:blipFill>
        <p:spPr>
          <a:xfrm>
            <a:off x="1145036" y="3381643"/>
            <a:ext cx="7400997" cy="1443796"/>
          </a:xfrm>
          <a:prstGeom prst="rect">
            <a:avLst/>
          </a:prstGeom>
        </p:spPr>
      </p:pic>
      <p:sp>
        <p:nvSpPr>
          <p:cNvPr id="11" name="10 Rectángulo"/>
          <p:cNvSpPr/>
          <p:nvPr/>
        </p:nvSpPr>
        <p:spPr>
          <a:xfrm>
            <a:off x="1362229" y="3804042"/>
            <a:ext cx="1695142" cy="283515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b="1" dirty="0">
                <a:solidFill>
                  <a:schemeClr val="bg2">
                    <a:lumMod val="50000"/>
                  </a:schemeClr>
                </a:solidFill>
              </a:rPr>
              <a:t>0031  IAPSER   ART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3833553-8342-A868-E885-5C9F09F48806}"/>
              </a:ext>
            </a:extLst>
          </p:cNvPr>
          <p:cNvSpPr txBox="1"/>
          <p:nvPr/>
        </p:nvSpPr>
        <p:spPr>
          <a:xfrm>
            <a:off x="7620001" y="4894786"/>
            <a:ext cx="3061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 confirmarla, la solicitud se convierte en Póliza Digital</a:t>
            </a:r>
            <a:endParaRPr lang="es-A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7B8C539-B13D-C737-58F4-999EA3533B9A}"/>
              </a:ext>
            </a:extLst>
          </p:cNvPr>
          <p:cNvSpPr txBox="1"/>
          <p:nvPr/>
        </p:nvSpPr>
        <p:spPr>
          <a:xfrm>
            <a:off x="10023859" y="2232741"/>
            <a:ext cx="20275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 plazo para aceptar una SPD vence a las 23.59 hs de la fecha de inicio de vigencia, o hábil siguiente si este fuese no laborable</a:t>
            </a:r>
            <a:endParaRPr lang="es-A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704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234D09-5CFD-05DE-8D85-B9AEEB5C1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1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j-ea"/>
                <a:cs typeface="+mj-cs"/>
              </a:rPr>
              <a:t>¡Ya puede descargar su Póliza Digital!</a:t>
            </a:r>
            <a:br>
              <a:rPr lang="es-AR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j-ea"/>
                <a:cs typeface="+mj-cs"/>
              </a:rPr>
            </a:br>
            <a:endParaRPr lang="es-AR" sz="3600" dirty="0">
              <a:latin typeface="+mn-lt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E352CC2-EE2F-BFE7-D451-B10373F36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101" y="3309731"/>
            <a:ext cx="5387798" cy="20056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42407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121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Ingrese a la página de AFIP: www.afip.gob.ar</vt:lpstr>
      <vt:lpstr>Presentación de PowerPoint</vt:lpstr>
      <vt:lpstr>Ingrese al servicio de Póliza Digital</vt:lpstr>
      <vt:lpstr>Presentación de PowerPoint</vt:lpstr>
      <vt:lpstr>Presentación de PowerPoint</vt:lpstr>
      <vt:lpstr>¡Ya puede descargar su Póliza Digital!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ROSSARO Maria Jose</dc:creator>
  <cp:lastModifiedBy>Facello, Maria Eugenia</cp:lastModifiedBy>
  <cp:revision>136</cp:revision>
  <dcterms:created xsi:type="dcterms:W3CDTF">2018-06-29T21:09:05Z</dcterms:created>
  <dcterms:modified xsi:type="dcterms:W3CDTF">2023-01-17T14:03:33Z</dcterms:modified>
</cp:coreProperties>
</file>